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handoutMasterIdLst>
    <p:handoutMasterId r:id="rId12"/>
  </p:handoutMasterIdLst>
  <p:sldIdLst>
    <p:sldId id="301" r:id="rId2"/>
    <p:sldId id="319" r:id="rId3"/>
    <p:sldId id="303" r:id="rId4"/>
    <p:sldId id="320" r:id="rId5"/>
    <p:sldId id="321" r:id="rId6"/>
    <p:sldId id="322" r:id="rId7"/>
    <p:sldId id="323" r:id="rId8"/>
    <p:sldId id="324" r:id="rId9"/>
    <p:sldId id="325" r:id="rId10"/>
    <p:sldId id="267" r:id="rId11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0000"/>
    <a:srgbClr val="0000CC"/>
    <a:srgbClr val="996633"/>
    <a:srgbClr val="FF9900"/>
    <a:srgbClr val="008000"/>
    <a:srgbClr val="66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4020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9F305-8848-4F8F-8F01-0A7EFB69ACE6}" type="datetimeFigureOut">
              <a:rPr lang="zh-TW" altLang="en-US" smtClean="0"/>
              <a:t>2015/5/28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89BF9-A60C-4F01-A1DE-A315EEBEF3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760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685F81-1F13-4A26-9116-597F5D3D0D8B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CAFE8-4CFC-43EA-BB39-3B346D8D9F23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E3609E-AF93-42A3-8531-5F80543D8FB1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353D67-4F9B-4C29-BA97-76A7AD2793C7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7A8CC-3B84-44E6-BFFE-3A0F33838E06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7DFA33-4A6B-479A-BA8B-1604DF824CF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4AAE9-94D6-42E9-85C2-4E8716C68CE6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C2A95-3F2C-4D81-9244-76D03E069988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A4E838-25E3-4138-8CD5-ABA35B4544F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F5772-313B-4BFB-B965-798678AC5A5D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3636E-CDC3-43C6-8E39-247BEF33D3C5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FB09C3-0682-43C2-8C42-D3D6B426FFED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左-右雙向箭號 1"/>
          <p:cNvSpPr/>
          <p:nvPr/>
        </p:nvSpPr>
        <p:spPr>
          <a:xfrm>
            <a:off x="279592" y="203221"/>
            <a:ext cx="8352928" cy="3240360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81303" y="1192459"/>
            <a:ext cx="7864733" cy="1415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3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社團法人中華台灣基督教曠野</a:t>
            </a:r>
            <a:r>
              <a:rPr lang="zh-TW" altLang="en-US" sz="3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協會</a:t>
            </a:r>
            <a:r>
              <a:rPr lang="zh-TW" alt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00FF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區會</a:t>
            </a:r>
            <a:r>
              <a:rPr lang="zh-TW" alt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00FF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組織暨</a:t>
            </a:r>
            <a:r>
              <a:rPr lang="zh-TW" alt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00FF"/>
                </a:solidFill>
                <a:effectLst/>
                <a:latin typeface="華康正顏楷體W9" pitchFamily="65" charset="-120"/>
                <a:ea typeface="華康正顏楷體W9" pitchFamily="65" charset="-120"/>
              </a:rPr>
              <a:t>業務管理</a:t>
            </a:r>
            <a:endParaRPr lang="zh-TW" alt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C00FF"/>
              </a:solidFill>
              <a:effectLst/>
              <a:latin typeface="華康正顏楷體W9" pitchFamily="65" charset="-120"/>
              <a:ea typeface="華康正顏楷體W9" pitchFamily="65" charset="-120"/>
            </a:endParaRPr>
          </a:p>
        </p:txBody>
      </p:sp>
      <p:sp>
        <p:nvSpPr>
          <p:cNvPr id="10" name="弧形向右箭號 9"/>
          <p:cNvSpPr/>
          <p:nvPr/>
        </p:nvSpPr>
        <p:spPr>
          <a:xfrm>
            <a:off x="1763688" y="5289942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弧形箭號 (左彎) 10"/>
          <p:cNvSpPr/>
          <p:nvPr/>
        </p:nvSpPr>
        <p:spPr>
          <a:xfrm>
            <a:off x="6316532" y="5247476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加號 12"/>
          <p:cNvSpPr/>
          <p:nvPr/>
        </p:nvSpPr>
        <p:spPr>
          <a:xfrm>
            <a:off x="2915816" y="2454343"/>
            <a:ext cx="2880320" cy="3479179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2155825" y="5445224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報告人</a:t>
            </a:r>
            <a:r>
              <a:rPr lang="en-US" altLang="zh-TW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:</a:t>
            </a:r>
            <a:r>
              <a:rPr lang="zh-TW" altLang="en-US" sz="3600" dirty="0" smtClean="0">
                <a:solidFill>
                  <a:srgbClr val="6600CC"/>
                </a:solidFill>
                <a:latin typeface="華康粗圓體(P)" pitchFamily="34" charset="-120"/>
                <a:ea typeface="華康粗圓體(P)" pitchFamily="34" charset="-120"/>
              </a:rPr>
              <a:t>秘書長蔣美妹</a:t>
            </a:r>
            <a:endParaRPr lang="zh-TW" altLang="en-US" sz="3600" dirty="0">
              <a:solidFill>
                <a:srgbClr val="6600CC"/>
              </a:solidFill>
              <a:latin typeface="華康粗圓體(P)" pitchFamily="34" charset="-120"/>
              <a:ea typeface="華康粗圓體(P)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41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>
            <a:normAutofit/>
          </a:bodyPr>
          <a:lstStyle/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rgbClr val="CC00FF"/>
                </a:solidFill>
                <a:latin typeface="華康正顏楷體W7(P)" pitchFamily="66" charset="-120"/>
                <a:ea typeface="華康正顏楷體W7(P)" pitchFamily="66" charset="-120"/>
              </a:rPr>
              <a:t>神  的事工</a:t>
            </a:r>
            <a:endParaRPr lang="en-US" altLang="zh-TW" sz="8000" dirty="0" smtClean="0">
              <a:solidFill>
                <a:srgbClr val="CC00FF"/>
              </a:solidFill>
              <a:latin typeface="華康正顏楷體W7(P)" pitchFamily="66" charset="-120"/>
              <a:ea typeface="華康正顏楷體W7(P)" pitchFamily="66" charset="-120"/>
            </a:endParaRPr>
          </a:p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rgbClr val="CC00FF"/>
                </a:solidFill>
                <a:latin typeface="華康正顏楷體W7(P)" pitchFamily="66" charset="-120"/>
                <a:ea typeface="華康正顏楷體W7(P)" pitchFamily="66" charset="-120"/>
              </a:rPr>
              <a:t>我們一起努力</a:t>
            </a:r>
            <a:endParaRPr lang="en-US" altLang="zh-TW" sz="8000" dirty="0" smtClean="0">
              <a:solidFill>
                <a:srgbClr val="CC00FF"/>
              </a:solidFill>
              <a:latin typeface="華康正顏楷體W7(P)" pitchFamily="66" charset="-120"/>
              <a:ea typeface="華康正顏楷體W7(P)" pitchFamily="66" charset="-120"/>
            </a:endParaRPr>
          </a:p>
          <a:p>
            <a:pPr algn="ctr">
              <a:lnSpc>
                <a:spcPts val="6000"/>
              </a:lnSpc>
              <a:buNone/>
            </a:pPr>
            <a:r>
              <a:rPr lang="zh-TW" altLang="en-US" sz="8000" dirty="0" smtClean="0">
                <a:solidFill>
                  <a:srgbClr val="CC00FF"/>
                </a:solidFill>
                <a:latin typeface="華康正顏楷體W7(P)" pitchFamily="66" charset="-120"/>
                <a:ea typeface="華康正顏楷體W7(P)" pitchFamily="66" charset="-120"/>
              </a:rPr>
              <a:t>願 神賜福</a:t>
            </a:r>
            <a:r>
              <a:rPr lang="en-US" altLang="zh-TW" sz="8000" dirty="0" smtClean="0">
                <a:solidFill>
                  <a:srgbClr val="CC00FF"/>
                </a:solidFill>
                <a:latin typeface="華康正顏楷體W7(P)" pitchFamily="66" charset="-120"/>
                <a:ea typeface="華康正顏楷體W7(P)" pitchFamily="66" charset="-120"/>
              </a:rPr>
              <a:t>!</a:t>
            </a:r>
            <a:endParaRPr lang="zh-TW" altLang="en-US" sz="8000" dirty="0">
              <a:solidFill>
                <a:srgbClr val="CC00FF"/>
              </a:solidFill>
              <a:latin typeface="華康正顏楷體W7(P)" pitchFamily="66" charset="-120"/>
              <a:ea typeface="華康正顏楷體W7(P)" pitchFamily="66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95536" y="3789040"/>
            <a:ext cx="82089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zh-TW" altLang="en-US" sz="8000" dirty="0" smtClean="0"/>
              <a:t>以上簡報</a:t>
            </a:r>
          </a:p>
          <a:p>
            <a:pPr marL="342900" lvl="0" indent="-34290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zh-TW" altLang="en-US" sz="8000" dirty="0" smtClean="0"/>
              <a:t>謝謝</a:t>
            </a:r>
            <a:r>
              <a:rPr lang="zh-TW" altLang="en-US" sz="8000" dirty="0"/>
              <a:t>聆聽</a:t>
            </a:r>
            <a:endParaRPr lang="zh-TW" alt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6552728" cy="7200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6400" lvl="0" indent="-406400">
              <a:lnSpc>
                <a:spcPts val="4300"/>
              </a:lnSpc>
              <a:spcBef>
                <a:spcPts val="0"/>
              </a:spcBef>
            </a:pPr>
            <a:r>
              <a:rPr lang="zh-TW" altLang="en-US" sz="4200" b="1" kern="100" spc="-250" dirty="0" smtClean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曠野</a:t>
            </a:r>
            <a:r>
              <a:rPr lang="zh-TW" altLang="en-US" sz="4200" b="1" kern="100" spc="-250" dirty="0" smtClean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協會</a:t>
            </a:r>
            <a:r>
              <a:rPr lang="zh-TW" altLang="en-US" sz="4200" b="1" kern="100" spc="-250" dirty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所</a:t>
            </a:r>
            <a:r>
              <a:rPr lang="zh-TW" altLang="en-US" sz="4200" b="1" kern="100" spc="-250" dirty="0" smtClean="0">
                <a:solidFill>
                  <a:srgbClr val="6600CC"/>
                </a:solidFill>
                <a:latin typeface="華康新特明體" pitchFamily="49" charset="-120"/>
                <a:ea typeface="華康新特明體" pitchFamily="49" charset="-120"/>
                <a:cs typeface="華康中圓體"/>
              </a:rPr>
              <a:t>屬區會幹部執掌</a:t>
            </a:r>
            <a:endParaRPr lang="zh-TW" altLang="en-US" sz="4200" spc="-250" dirty="0">
              <a:solidFill>
                <a:srgbClr val="6600CC"/>
              </a:solidFill>
              <a:latin typeface="華康新特明體" pitchFamily="49" charset="-120"/>
              <a:ea typeface="華康新特明體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398708"/>
              </p:ext>
            </p:extLst>
          </p:nvPr>
        </p:nvGraphicFramePr>
        <p:xfrm>
          <a:off x="251520" y="1124744"/>
          <a:ext cx="8424936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6048672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桃園區會</a:t>
                      </a:r>
                      <a:endParaRPr lang="zh-TW" altLang="en-US" sz="4000" b="1" dirty="0">
                        <a:solidFill>
                          <a:srgbClr val="66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區長李金山</a:t>
                      </a:r>
                      <a:r>
                        <a:rPr lang="en-US" altLang="zh-TW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zh-TW" altLang="en-US" sz="4000" b="1" dirty="0" smtClean="0">
                          <a:solidFill>
                            <a:srgbClr val="6600CC"/>
                          </a:solidFill>
                          <a:latin typeface="+mn-ea"/>
                          <a:ea typeface="+mn-ea"/>
                        </a:rPr>
                        <a:t>總幹事劉美香</a:t>
                      </a:r>
                      <a:endParaRPr lang="zh-TW" altLang="en-US" sz="4000" b="1" dirty="0">
                        <a:solidFill>
                          <a:srgbClr val="66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新竹區會</a:t>
                      </a:r>
                      <a:endParaRPr lang="zh-TW" altLang="en-US" sz="40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區長羅廣榮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總幹事賴宇芊</a:t>
                      </a:r>
                      <a:endParaRPr lang="zh-TW" altLang="en-US" sz="40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4000" b="1" dirty="0" smtClean="0">
                          <a:solidFill>
                            <a:srgbClr val="008000"/>
                          </a:solidFill>
                          <a:latin typeface="+mn-ea"/>
                          <a:ea typeface="+mn-ea"/>
                        </a:rPr>
                        <a:t>苗栗區會</a:t>
                      </a:r>
                      <a:endParaRPr lang="zh-TW" altLang="en-US" sz="4000" b="1" dirty="0">
                        <a:solidFill>
                          <a:srgbClr val="008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區長林建成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總幹事楊惠香</a:t>
                      </a:r>
                      <a:endParaRPr lang="zh-TW" altLang="en-US" sz="4000" b="1" dirty="0">
                        <a:solidFill>
                          <a:srgbClr val="008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台中區會</a:t>
                      </a:r>
                      <a:endParaRPr lang="zh-TW" altLang="en-US" sz="4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區長林志豪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總幹事林美惠</a:t>
                      </a:r>
                      <a:endParaRPr lang="zh-TW" altLang="en-US" sz="4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南投區會</a:t>
                      </a:r>
                      <a:endParaRPr lang="zh-TW" altLang="en-US" sz="4000" b="1" dirty="0">
                        <a:solidFill>
                          <a:srgbClr val="CC00FF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區長全江龍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總幹事吳毓梅</a:t>
                      </a:r>
                      <a:endParaRPr lang="zh-TW" altLang="en-US" sz="4000" b="1" dirty="0">
                        <a:solidFill>
                          <a:srgbClr val="CC00FF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高雄區會</a:t>
                      </a:r>
                      <a:endParaRPr lang="zh-TW" altLang="en-US" sz="4000" b="1" dirty="0">
                        <a:solidFill>
                          <a:srgbClr val="FF99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區長陳富濱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總幹事陳秋霞</a:t>
                      </a:r>
                      <a:endParaRPr lang="zh-TW" altLang="en-US" sz="4000" b="1" dirty="0">
                        <a:solidFill>
                          <a:srgbClr val="FF99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台東區會</a:t>
                      </a:r>
                      <a:endParaRPr lang="zh-TW" altLang="en-US" sz="4000" b="1" dirty="0">
                        <a:solidFill>
                          <a:srgbClr val="00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區長潘光雄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總幹事顏秀花</a:t>
                      </a:r>
                      <a:endParaRPr lang="zh-TW" altLang="en-US" sz="4000" b="1" dirty="0">
                        <a:solidFill>
                          <a:srgbClr val="0000CC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宜蘭區會</a:t>
                      </a:r>
                      <a:endParaRPr lang="zh-TW" altLang="en-US" sz="4000" b="1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區長陳彼得</a:t>
                      </a:r>
                      <a:r>
                        <a:rPr kumimoji="0" lang="en-US" altLang="zh-TW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zh-TW" alt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軟正黑體"/>
                          <a:ea typeface="+mn-ea"/>
                          <a:cs typeface="+mn-cs"/>
                        </a:rPr>
                        <a:t>總幹事張美瑤</a:t>
                      </a:r>
                      <a:endParaRPr lang="zh-TW" altLang="en-US" sz="4000" b="1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04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19672" y="129208"/>
            <a:ext cx="6336704" cy="643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6400" indent="-406400">
              <a:lnSpc>
                <a:spcPts val="4300"/>
              </a:lnSpc>
              <a:spcAft>
                <a:spcPts val="0"/>
              </a:spcAft>
            </a:pPr>
            <a:r>
              <a:rPr lang="zh-TW" altLang="en-US" sz="4400" b="1" kern="100" dirty="0" smtClean="0">
                <a:latin typeface="Calibri"/>
                <a:ea typeface="標楷體"/>
                <a:cs typeface="華康中圓體"/>
              </a:rPr>
              <a:t>  總幹事執掌</a:t>
            </a:r>
            <a:r>
              <a:rPr lang="zh-TW" altLang="en-US" sz="4400" b="1" kern="100" dirty="0" smtClean="0">
                <a:latin typeface="Calibri"/>
                <a:ea typeface="標楷體"/>
                <a:cs typeface="華康中圓體"/>
              </a:rPr>
              <a:t>及業務</a:t>
            </a:r>
            <a:r>
              <a:rPr lang="zh-TW" altLang="en-US" sz="4400" b="1" kern="100" dirty="0">
                <a:latin typeface="Calibri"/>
                <a:ea typeface="標楷體"/>
                <a:cs typeface="華康中圓體"/>
              </a:rPr>
              <a:t>管理</a:t>
            </a:r>
            <a:endParaRPr lang="zh-TW" altLang="en-US" sz="44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7504" y="-9939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575048" y="908720"/>
            <a:ext cx="8208912" cy="583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①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業務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項目統核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表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②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文書登記</a:t>
            </a:r>
            <a:r>
              <a:rPr lang="en-US" altLang="zh-TW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(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收發</a:t>
            </a:r>
            <a:r>
              <a:rPr lang="en-US" altLang="zh-TW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)</a:t>
            </a: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 </a:t>
            </a:r>
            <a:endParaRPr lang="en-US" altLang="zh-TW" sz="4000" kern="100" dirty="0" smtClean="0">
              <a:solidFill>
                <a:prstClr val="black"/>
              </a:solidFill>
              <a:latin typeface="新細明體"/>
              <a:ea typeface="新細明體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③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行事記錄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cs typeface="Times New Roman"/>
              </a:rPr>
              <a:t>④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會議記錄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⑤人事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異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動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⑥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會員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與幹部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名冊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lvl="0">
              <a:lnSpc>
                <a:spcPts val="6400"/>
              </a:lnSpc>
              <a:defRPr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⑦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儷中黑" pitchFamily="49" charset="-120"/>
                <a:ea typeface="華康儷中黑" pitchFamily="49" charset="-120"/>
                <a:cs typeface="Times New Roman"/>
              </a:rPr>
              <a:t>幹部出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席表</a:t>
            </a:r>
            <a:endParaRPr lang="en-US" altLang="zh-TW" sz="4000" kern="100" dirty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528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00800" cy="7200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6400" lvl="0" indent="-406400" algn="ctr">
              <a:lnSpc>
                <a:spcPts val="4300"/>
              </a:lnSpc>
              <a:spcBef>
                <a:spcPts val="0"/>
              </a:spcBef>
            </a:pPr>
            <a:r>
              <a:rPr lang="zh-TW" altLang="en-US" sz="4400" b="1" kern="100" dirty="0" smtClean="0">
                <a:solidFill>
                  <a:prstClr val="black"/>
                </a:solidFill>
                <a:ea typeface="標楷體"/>
                <a:cs typeface="華康中圓體"/>
              </a:rPr>
              <a:t>總務部長執掌</a:t>
            </a:r>
            <a:r>
              <a:rPr lang="zh-TW" altLang="en-US" sz="4400" b="1" kern="100" dirty="0">
                <a:solidFill>
                  <a:prstClr val="black"/>
                </a:solidFill>
                <a:ea typeface="標楷體"/>
                <a:cs typeface="華康中圓體"/>
              </a:rPr>
              <a:t>及業務管理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032448"/>
          </a:xfrm>
        </p:spPr>
        <p:txBody>
          <a:bodyPr>
            <a:normAutofit/>
          </a:bodyPr>
          <a:lstStyle/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①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財產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檢查登記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表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zh-TW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②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財產目錄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zh-TW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③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文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宣（月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、週刊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、先知講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道  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 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       及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神蹟見證記錄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）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5074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912768" cy="708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zh-TW" altLang="en-US" sz="4400" b="1" kern="100" dirty="0">
                <a:solidFill>
                  <a:prstClr val="black"/>
                </a:solidFill>
                <a:ea typeface="標楷體"/>
                <a:cs typeface="華康中圓體"/>
              </a:rPr>
              <a:t>會計</a:t>
            </a:r>
            <a:r>
              <a:rPr lang="zh-TW" altLang="en-US" sz="4400" b="1" kern="100" dirty="0" smtClean="0">
                <a:solidFill>
                  <a:prstClr val="black"/>
                </a:solidFill>
                <a:ea typeface="標楷體"/>
                <a:cs typeface="華康中圓體"/>
              </a:rPr>
              <a:t>、出納執掌</a:t>
            </a:r>
            <a:r>
              <a:rPr lang="zh-TW" altLang="en-US" sz="4400" b="1" kern="100" dirty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及業務管理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①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年度經費預算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②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年度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經費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決算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③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經費收支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月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報表</a:t>
            </a:r>
            <a:endParaRPr lang="en-US" altLang="zh-TW" sz="48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  <a:defRPr/>
            </a:pPr>
            <a:r>
              <a:rPr lang="zh-TW" altLang="en-US" sz="48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④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現金</a:t>
            </a:r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出納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表</a:t>
            </a:r>
            <a:endParaRPr lang="zh-TW" altLang="zh-TW" sz="4800" kern="100" dirty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697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344816" cy="7200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zh-TW" altLang="en-US" sz="4400" b="1" kern="100" dirty="0" smtClean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  裝備事工部執掌</a:t>
            </a:r>
            <a:r>
              <a:rPr lang="zh-TW" altLang="en-US" sz="4400" b="1" kern="100" dirty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及業務管理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389120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裝備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成果報告表</a:t>
            </a:r>
            <a:r>
              <a:rPr lang="en-US" altLang="zh-TW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(</a:t>
            </a:r>
            <a:r>
              <a:rPr lang="zh-TW" altLang="en-US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研習培訓</a:t>
            </a:r>
            <a:r>
              <a:rPr lang="en-US" altLang="zh-TW" sz="48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)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9479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04856" cy="6366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zh-TW" altLang="en-US" sz="4400" b="1" kern="100" dirty="0" smtClean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    </a:t>
            </a:r>
            <a:r>
              <a:rPr lang="zh-TW" altLang="en-US" sz="4900" b="1" kern="100" dirty="0" smtClean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牧養事</a:t>
            </a:r>
            <a:r>
              <a:rPr lang="zh-TW" altLang="en-US" sz="4900" b="1" kern="100" dirty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工部執掌及業務管理</a:t>
            </a:r>
            <a:endParaRPr lang="zh-TW" altLang="en-US" sz="49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980728"/>
            <a:ext cx="8229600" cy="5760640"/>
          </a:xfrm>
        </p:spPr>
        <p:txBody>
          <a:bodyPr>
            <a:noAutofit/>
          </a:bodyPr>
          <a:lstStyle/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①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傳道事工</a:t>
            </a:r>
            <a:r>
              <a:rPr lang="en-US" altLang="zh-TW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(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各項節慶</a:t>
            </a:r>
            <a:r>
              <a:rPr lang="en-US" altLang="zh-TW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)</a:t>
            </a: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②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佈道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事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工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③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培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靈特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會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④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各項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聚會統整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表  </a:t>
            </a:r>
            <a:endParaRPr lang="en-US" altLang="zh-TW" sz="4000" kern="100" dirty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⑤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婚喪喜慶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成果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表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⑥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探訪記錄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⑦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主日學成果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⑧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青年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事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工</a:t>
            </a:r>
            <a:endParaRPr lang="en-US" altLang="zh-TW" sz="40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50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 </a:t>
            </a:r>
            <a:r>
              <a:rPr lang="en-US" altLang="zh-TW" sz="40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9.</a:t>
            </a:r>
            <a:r>
              <a:rPr lang="zh-TW" altLang="en-US" sz="40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設立</a:t>
            </a:r>
            <a:r>
              <a:rPr lang="zh-TW" altLang="en-US" sz="40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教會成果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10727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344816" cy="708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4400" b="1" kern="100" dirty="0" smtClean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  教社事</a:t>
            </a:r>
            <a:r>
              <a:rPr lang="zh-TW" altLang="en-US" sz="4400" b="1" kern="100" dirty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工部執掌及業務管理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2664296"/>
          </a:xfrm>
        </p:spPr>
        <p:txBody>
          <a:bodyPr>
            <a:normAutofit/>
          </a:bodyPr>
          <a:lstStyle/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4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①</a:t>
            </a:r>
            <a:r>
              <a:rPr lang="zh-TW" altLang="en-US" sz="44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弱勢關懷紀錄</a:t>
            </a:r>
            <a:endParaRPr lang="en-US" altLang="zh-TW" sz="4400" kern="100" dirty="0" smtClean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 marL="0" lvl="0" indent="0">
              <a:lnSpc>
                <a:spcPts val="6400"/>
              </a:lnSpc>
              <a:spcBef>
                <a:spcPts val="0"/>
              </a:spcBef>
              <a:buClrTx/>
              <a:buSzTx/>
              <a:buNone/>
            </a:pPr>
            <a:r>
              <a:rPr lang="zh-TW" altLang="en-US" sz="4400" kern="100" dirty="0" smtClean="0">
                <a:solidFill>
                  <a:prstClr val="black"/>
                </a:solidFill>
                <a:latin typeface="新細明體"/>
                <a:ea typeface="新細明體"/>
                <a:cs typeface="Times New Roman"/>
              </a:rPr>
              <a:t>②</a:t>
            </a:r>
            <a:r>
              <a:rPr lang="zh-TW" altLang="en-US" sz="44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婦女配合服事執行成果表</a:t>
            </a:r>
            <a:endParaRPr lang="zh-TW" altLang="en-US" sz="4400" kern="100" dirty="0">
              <a:solidFill>
                <a:prstClr val="black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Times New Roman"/>
            </a:endParaRPr>
          </a:p>
          <a:p>
            <a:pPr>
              <a:lnSpc>
                <a:spcPts val="6400"/>
              </a:lnSpc>
            </a:pP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737765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88832" cy="7943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400" b="1" kern="100" dirty="0" smtClean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   聖樂事</a:t>
            </a:r>
            <a:r>
              <a:rPr lang="zh-TW" altLang="en-US" sz="4400" b="1" kern="100" dirty="0">
                <a:solidFill>
                  <a:prstClr val="black"/>
                </a:solidFill>
                <a:latin typeface="Constantia"/>
                <a:ea typeface="標楷體"/>
                <a:cs typeface="華康中圓體"/>
              </a:rPr>
              <a:t>工部執掌及業務管理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861672"/>
          </a:xfrm>
        </p:spPr>
        <p:txBody>
          <a:bodyPr>
            <a:normAutofit/>
          </a:bodyPr>
          <a:lstStyle/>
          <a:p>
            <a:r>
              <a:rPr lang="zh-TW" altLang="en-US" sz="5400" kern="100" dirty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聖</a:t>
            </a:r>
            <a:r>
              <a:rPr lang="zh-TW" altLang="en-US" sz="5400" kern="100" dirty="0" smtClean="0">
                <a:solidFill>
                  <a:prstClr val="black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Times New Roman"/>
              </a:rPr>
              <a:t>樂執行成果表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39502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1276</TotalTime>
  <Words>306</Words>
  <Application>Microsoft Office PowerPoint</Application>
  <PresentationFormat>如螢幕大小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夏至</vt:lpstr>
      <vt:lpstr>PowerPoint 簡報</vt:lpstr>
      <vt:lpstr>曠野協會所屬區會幹部執掌</vt:lpstr>
      <vt:lpstr>PowerPoint 簡報</vt:lpstr>
      <vt:lpstr>總務部長執掌及業務管理</vt:lpstr>
      <vt:lpstr>會計、出納執掌及業務管理</vt:lpstr>
      <vt:lpstr>  裝備事工部執掌及業務管理</vt:lpstr>
      <vt:lpstr>    牧養事工部執掌及業務管理</vt:lpstr>
      <vt:lpstr>  教社事工部執掌及業務管理</vt:lpstr>
      <vt:lpstr>   聖樂事工部執掌及業務管理</vt:lpstr>
      <vt:lpstr>PowerPoint 簡報</vt:lpstr>
    </vt:vector>
  </TitlesOfParts>
  <Company>Yoshikuni  Kenta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文書處理</dc:title>
  <dc:creator>吉國健太</dc:creator>
  <cp:lastModifiedBy>ann2</cp:lastModifiedBy>
  <cp:revision>147</cp:revision>
  <cp:lastPrinted>2015-05-25T01:35:22Z</cp:lastPrinted>
  <dcterms:created xsi:type="dcterms:W3CDTF">2008-08-15T07:49:52Z</dcterms:created>
  <dcterms:modified xsi:type="dcterms:W3CDTF">2015-05-28T02:51:23Z</dcterms:modified>
</cp:coreProperties>
</file>